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AC60-C755-8BFF-90E7-10640181B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F2CFF-ABF3-47C9-BF3F-0C5FBAFC9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28A3E-630E-078E-02DB-3C815287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3D5E6-C8BA-928E-631E-D46C72F2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E68E8-D8FC-E198-6334-D9D6F428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C452-DDBB-AE6C-4BCB-FC56D438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400B6-18E3-5C55-083F-20CE9BA7C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E2061-F4A9-256F-AD8D-370B23DD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7A19-7ED0-9AAC-5D57-A7DF4757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DBD2E-C1EC-47FC-1298-FD114F1E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5E04A-6D91-DA67-D8AA-E680A6BDA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71F61-25C3-F98F-CE9F-C1CA89CDB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47168-2AAD-516B-C137-2BD6E448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FF870-A41D-5B43-1634-8074B390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BE6E-DC97-5CB7-F6D3-488819BC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B171-B4E9-432C-666D-DF67D37F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5FE4-B4F6-6177-639F-7E57911DB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B1CA-EC29-C490-97BB-37B2C97C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011F-1893-103D-3892-1194A1F5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63ED-7121-D574-DCC5-2B91C409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CC08-3750-937B-63A3-5C32ADBE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0A100-A3A2-E0AC-A14A-14F810B1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24471-6293-9138-0C84-2E20659A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39E7B-EEB2-D538-1729-A9729FE3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EEB00-B9F1-A4E2-379B-6D6EEC43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5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BFA3-F144-AC73-1B5B-92C7600E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5AA85-7517-4B1B-1DC3-05DF425A5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5BB1F-9F38-4786-F346-897B4B8C5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4BF-C621-559A-CC2A-CA5323E5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A0295-C6E7-EB24-03D1-9C629389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371C7-4CA5-3C2A-5EE6-00148E51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A0FC-AEB1-122D-DDD9-1550C2B0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12CAC-4D4A-D1FD-A727-B1D7DCF5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452DF-7D50-4934-C1E3-7A51FDB93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FED4C-531E-4A81-0E5B-94CD020A5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219BC-8F24-F2E3-4133-AEAA06701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BADA6-B0B9-5148-3134-1B998D84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56A66-146D-17EF-0A43-D5F1C4F7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1C93F-41D1-A654-8EDE-8162926F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9EBC-ECF1-CDCF-AFDF-E3F21B74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8A23D-A2D0-E4E6-5DE6-0D0A16C0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A00BE-DEEB-BE9A-BF83-511E677A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A1F3C-95DD-30AB-2B9D-C8343DF4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1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06A47-DF03-F448-0BE8-B538FED3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71F87-28BE-D727-FEDB-ED097CB5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898C-EDDF-C488-480A-C97B42F9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5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09E1-FFAF-70D4-E734-8881BADC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91C9-3790-7675-F725-6DC784D5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1C69-45C7-B9AF-DEA7-C5136FCF8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8C777-65C8-D483-D970-B7F8688F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36A40-4681-C13A-965B-A3D855C6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C6508-CFC7-1310-E097-9161F3E6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81F8-810F-BF54-C79E-4F30F98A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F7432-E9A0-BF25-98E0-0A5E25402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5C2B2-37A6-9CFE-7530-F7630706C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18F9E-B234-564D-71D7-F8D260AC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DFB5D-F306-1AD2-2FEE-69651C57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82EB1-9F2B-C18D-1A3B-14FF3ABA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F4690-102E-C5A5-977E-F587C541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67E22-3A4C-5A7C-0BF5-DE5E8786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CBBEC-72FF-B194-5374-7C9166284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C00E9-F984-F747-BD20-C7EB26D04C6B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EA37F-18E8-EA4E-0232-740978375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654D7-26A6-5B61-0003-86BF8B926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0ED99-AB15-7A4E-8389-26D0676D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3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an wearing a blue suit">
            <a:extLst>
              <a:ext uri="{FF2B5EF4-FFF2-40B4-BE49-F238E27FC236}">
                <a16:creationId xmlns:a16="http://schemas.microsoft.com/office/drawing/2014/main" id="{FA51A724-0461-3A3B-6DC7-9AE051BF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38" r="2783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66A7D-41A6-1F96-4FD4-60B832D6E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423599" y="214312"/>
            <a:ext cx="3123937" cy="94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CLICK IMAGE TO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ADD PHOTO</a:t>
            </a:r>
          </a:p>
        </p:txBody>
      </p:sp>
      <p:pic>
        <p:nvPicPr>
          <p:cNvPr id="12" name="Content Placeholder 11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0EFBA57A-F4AD-BAE3-68A2-21E6273398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471" r="3" b="2474"/>
          <a:stretch/>
        </p:blipFill>
        <p:spPr>
          <a:xfrm>
            <a:off x="4977364" y="10"/>
            <a:ext cx="721461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1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SN2025 Attendee Template " id="{16004150-0065-9E49-855A-F8DB3240FBBC}" vid="{5BC6944E-D051-1E45-BAC8-977CB862D0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 mar</dc:creator>
  <cp:lastModifiedBy>zo mar</cp:lastModifiedBy>
  <cp:revision>1</cp:revision>
  <dcterms:created xsi:type="dcterms:W3CDTF">2024-11-12T08:06:13Z</dcterms:created>
  <dcterms:modified xsi:type="dcterms:W3CDTF">2024-11-12T08:07:19Z</dcterms:modified>
</cp:coreProperties>
</file>