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0C8A991-4E72-4AA2-A362-D4CD749E4503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7" autoAdjust="0"/>
    <p:restoredTop sz="94660"/>
  </p:normalViewPr>
  <p:slideViewPr>
    <p:cSldViewPr snapToGrid="0">
      <p:cViewPr varScale="1">
        <p:scale>
          <a:sx n="45" d="100"/>
          <a:sy n="45" d="100"/>
        </p:scale>
        <p:origin x="66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9697B8-EC21-D410-295E-453AA7A0EDC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8313" y="228600"/>
            <a:ext cx="12931775" cy="46148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Insert Your Company Logo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773A9-8690-5A05-4071-28CA962392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5072063"/>
            <a:ext cx="12931775" cy="10128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 b="1">
                <a:solidFill>
                  <a:schemeClr val="tx2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INSERT YOUR BOOTH NUMBER</a:t>
            </a:r>
          </a:p>
        </p:txBody>
      </p:sp>
    </p:spTree>
    <p:extLst>
      <p:ext uri="{BB962C8B-B14F-4D97-AF65-F5344CB8AC3E}">
        <p14:creationId xmlns:p14="http://schemas.microsoft.com/office/powerpoint/2010/main" val="352079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card with text&#10;&#10;Description automatically generated">
            <a:extLst>
              <a:ext uri="{FF2B5EF4-FFF2-40B4-BE49-F238E27FC236}">
                <a16:creationId xmlns:a16="http://schemas.microsoft.com/office/drawing/2014/main" id="{724B884F-B8CF-B73C-8434-C9094D4A2F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5AC03A6-2BAC-2EFB-9899-D44A09145A0B}"/>
              </a:ext>
            </a:extLst>
          </p:cNvPr>
          <p:cNvSpPr txBox="1">
            <a:spLocks/>
          </p:cNvSpPr>
          <p:nvPr userDrawn="1"/>
        </p:nvSpPr>
        <p:spPr>
          <a:xfrm>
            <a:off x="496476" y="5176380"/>
            <a:ext cx="12801600" cy="744279"/>
          </a:xfrm>
          <a:prstGeom prst="rect">
            <a:avLst/>
          </a:prstGeom>
        </p:spPr>
        <p:txBody>
          <a:bodyPr anchor="b"/>
          <a:lstStyle>
            <a:lvl1pPr algn="ctr" defTabSz="13715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1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4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1371566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1371566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675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457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240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023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806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588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372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155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66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48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2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915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697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80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263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C29BBBB-7709-F2AC-D9E6-1F4091A6B4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43F14-A550-B6DF-DCF6-D757E6F47D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79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 Display</vt:lpstr>
      <vt:lpstr>Arial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NSN</dc:creator>
  <cp:lastModifiedBy>Chiquitta Harris</cp:lastModifiedBy>
  <cp:revision>7</cp:revision>
  <dcterms:created xsi:type="dcterms:W3CDTF">2024-04-09T17:20:53Z</dcterms:created>
  <dcterms:modified xsi:type="dcterms:W3CDTF">2024-09-25T22:38:48Z</dcterms:modified>
</cp:coreProperties>
</file>