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8" r:id="rId2"/>
    <p:sldId id="259" r:id="rId3"/>
  </p:sldIdLst>
  <p:sldSz cx="13716000" cy="1371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AF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07" autoAdjust="0"/>
    <p:restoredTop sz="94660"/>
  </p:normalViewPr>
  <p:slideViewPr>
    <p:cSldViewPr snapToGrid="0">
      <p:cViewPr varScale="1">
        <p:scale>
          <a:sx n="45" d="100"/>
          <a:sy n="45" d="100"/>
        </p:scale>
        <p:origin x="46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7" d="100"/>
          <a:sy n="67" d="100"/>
        </p:scale>
        <p:origin x="300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004580-93AF-4A71-AE30-ADF6A9A772B9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3CE7E7-E05C-4BD1-ABBF-DC8F502A4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528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blue and white background with white text&#10;&#10;Description automatically generated">
            <a:extLst>
              <a:ext uri="{FF2B5EF4-FFF2-40B4-BE49-F238E27FC236}">
                <a16:creationId xmlns:a16="http://schemas.microsoft.com/office/drawing/2014/main" id="{B406CC50-6C3F-E75F-3ADC-30BAAB26E293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716000" cy="13716000"/>
          </a:xfrm>
          <a:prstGeom prst="rect">
            <a:avLst/>
          </a:prstGeom>
        </p:spPr>
      </p:pic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2FA74D3-C0CE-E301-BBDE-46FF64083E7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880100" y="488950"/>
            <a:ext cx="7358063" cy="78263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 dirty="0"/>
              <a:t>Click to Insert Your Picture</a:t>
            </a:r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4A640683-CBB9-D5D3-E8A0-320B5FFA5ED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69925" y="10908491"/>
            <a:ext cx="9207500" cy="6384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>
                <a:solidFill>
                  <a:srgbClr val="9AFE00"/>
                </a:solidFill>
              </a:defRPr>
            </a:lvl1pPr>
            <a:lvl5pPr marL="2743200" indent="0">
              <a:buNone/>
              <a:defRPr/>
            </a:lvl5pPr>
          </a:lstStyle>
          <a:p>
            <a:pPr lvl="0"/>
            <a:r>
              <a:rPr lang="en-US" dirty="0"/>
              <a:t>Your Name</a:t>
            </a:r>
          </a:p>
        </p:txBody>
      </p:sp>
      <p:sp>
        <p:nvSpPr>
          <p:cNvPr id="5" name="Text Placeholder 5">
            <a:extLst>
              <a:ext uri="{FF2B5EF4-FFF2-40B4-BE49-F238E27FC236}">
                <a16:creationId xmlns:a16="http://schemas.microsoft.com/office/drawing/2014/main" id="{6786AE8D-A5B2-BBBF-F444-2876FA20331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69925" y="11700358"/>
            <a:ext cx="9207500" cy="6384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="1">
                <a:solidFill>
                  <a:schemeClr val="bg1">
                    <a:lumMod val="95000"/>
                  </a:schemeClr>
                </a:solidFill>
              </a:defRPr>
            </a:lvl1pPr>
            <a:lvl5pPr marL="2743200" indent="0">
              <a:buNone/>
              <a:defRPr/>
            </a:lvl5pPr>
          </a:lstStyle>
          <a:p>
            <a:pPr lvl="0"/>
            <a:r>
              <a:rPr lang="en-US" dirty="0"/>
              <a:t>Title &amp; Company</a:t>
            </a:r>
          </a:p>
        </p:txBody>
      </p:sp>
    </p:spTree>
    <p:extLst>
      <p:ext uri="{BB962C8B-B14F-4D97-AF65-F5344CB8AC3E}">
        <p14:creationId xmlns:p14="http://schemas.microsoft.com/office/powerpoint/2010/main" val="3520797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ue and green cover&#10;&#10;Description automatically generated">
            <a:extLst>
              <a:ext uri="{FF2B5EF4-FFF2-40B4-BE49-F238E27FC236}">
                <a16:creationId xmlns:a16="http://schemas.microsoft.com/office/drawing/2014/main" id="{E56EC3F9-2FAF-A09A-4B21-3039477F5CE3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716000" cy="13716000"/>
          </a:xfrm>
          <a:prstGeom prst="rect">
            <a:avLst/>
          </a:prstGeom>
        </p:spPr>
      </p:pic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FAD09B1-5429-3EE1-A27E-B5C6A866EB6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2487612" y="2573338"/>
            <a:ext cx="8740775" cy="61452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Insert Your Picture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7E430C9-22BD-18F3-2C07-5C182CF9ECA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69925" y="10972288"/>
            <a:ext cx="9207500" cy="6384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>
                <a:solidFill>
                  <a:srgbClr val="9AFE00"/>
                </a:solidFill>
              </a:defRPr>
            </a:lvl1pPr>
            <a:lvl5pPr marL="2743200" indent="0">
              <a:buNone/>
              <a:defRPr/>
            </a:lvl5pPr>
          </a:lstStyle>
          <a:p>
            <a:pPr lvl="0"/>
            <a:r>
              <a:rPr lang="en-US" dirty="0"/>
              <a:t>Your Name</a:t>
            </a:r>
          </a:p>
        </p:txBody>
      </p:sp>
      <p:sp>
        <p:nvSpPr>
          <p:cNvPr id="7" name="Text Placeholder 5">
            <a:extLst>
              <a:ext uri="{FF2B5EF4-FFF2-40B4-BE49-F238E27FC236}">
                <a16:creationId xmlns:a16="http://schemas.microsoft.com/office/drawing/2014/main" id="{EF815736-C151-A81F-8AAE-590ADF7942F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69925" y="11764155"/>
            <a:ext cx="9207500" cy="6384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="1">
                <a:solidFill>
                  <a:schemeClr val="bg1">
                    <a:lumMod val="95000"/>
                  </a:schemeClr>
                </a:solidFill>
              </a:defRPr>
            </a:lvl1pPr>
            <a:lvl5pPr marL="2743200" indent="0">
              <a:buNone/>
              <a:defRPr/>
            </a:lvl5pPr>
          </a:lstStyle>
          <a:p>
            <a:pPr lvl="0"/>
            <a:r>
              <a:rPr lang="en-US" dirty="0"/>
              <a:t>Title &amp; Company</a:t>
            </a:r>
          </a:p>
        </p:txBody>
      </p:sp>
    </p:spTree>
    <p:extLst>
      <p:ext uri="{BB962C8B-B14F-4D97-AF65-F5344CB8AC3E}">
        <p14:creationId xmlns:p14="http://schemas.microsoft.com/office/powerpoint/2010/main" val="1799842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83247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7ADB88-9736-68B0-920E-CC3FC1AC73E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C096FC-48FD-A3F4-C886-0B947A324F9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2A4279-DFE3-2ABB-5849-9C6B1FAA4F0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747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6231C3A1-A518-302D-6CF4-7016445B0AC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7A1DDF4-9D92-6288-5BF9-A35A5260187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4257589-CC5A-86A3-2A7F-2E0DF804BC5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2250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51</TotalTime>
  <Words>0</Words>
  <Application>Microsoft Office PowerPoint</Application>
  <PresentationFormat>Custom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Aptos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NSN</dc:creator>
  <cp:lastModifiedBy>Chiquitta Harris</cp:lastModifiedBy>
  <cp:revision>4</cp:revision>
  <dcterms:created xsi:type="dcterms:W3CDTF">2024-04-09T17:20:53Z</dcterms:created>
  <dcterms:modified xsi:type="dcterms:W3CDTF">2024-09-25T22:32:24Z</dcterms:modified>
</cp:coreProperties>
</file>