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F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94660"/>
  </p:normalViewPr>
  <p:slideViewPr>
    <p:cSldViewPr snapToGrid="0">
      <p:cViewPr varScale="1">
        <p:scale>
          <a:sx n="45" d="100"/>
          <a:sy n="45" d="100"/>
        </p:scale>
        <p:origin x="4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00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04580-93AF-4A71-AE30-ADF6A9A772B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CE7E7-E05C-4BD1-ABBF-DC8F502A4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2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white background with white text&#10;&#10;Description automatically generated">
            <a:extLst>
              <a:ext uri="{FF2B5EF4-FFF2-40B4-BE49-F238E27FC236}">
                <a16:creationId xmlns:a16="http://schemas.microsoft.com/office/drawing/2014/main" id="{B406CC50-6C3F-E75F-3ADC-30BAAB26E29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A74D3-C0CE-E301-BBDE-46FF64083E7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80100" y="488950"/>
            <a:ext cx="7358063" cy="7826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Insert Your Picture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4A640683-CBB9-D5D3-E8A0-320B5FFA5E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10908491"/>
            <a:ext cx="9207500" cy="638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9AFE00"/>
                </a:solidFill>
              </a:defRPr>
            </a:lvl1pPr>
            <a:lvl5pPr marL="2743200" indent="0">
              <a:buNone/>
              <a:defRPr/>
            </a:lvl5pPr>
          </a:lstStyle>
          <a:p>
            <a:pPr lvl="0"/>
            <a:r>
              <a:rPr lang="en-US" dirty="0"/>
              <a:t>Your Name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786AE8D-A5B2-BBBF-F444-2876FA2033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9925" y="11700358"/>
            <a:ext cx="9207500" cy="638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bg1">
                    <a:lumMod val="95000"/>
                  </a:schemeClr>
                </a:solidFill>
              </a:defRPr>
            </a:lvl1pPr>
            <a:lvl5pPr marL="2743200" indent="0">
              <a:buNone/>
              <a:defRPr/>
            </a:lvl5pPr>
          </a:lstStyle>
          <a:p>
            <a:pPr lvl="0"/>
            <a:r>
              <a:rPr lang="en-US" dirty="0"/>
              <a:t>Title &amp; Company</a:t>
            </a:r>
          </a:p>
        </p:txBody>
      </p:sp>
    </p:spTree>
    <p:extLst>
      <p:ext uri="{BB962C8B-B14F-4D97-AF65-F5344CB8AC3E}">
        <p14:creationId xmlns:p14="http://schemas.microsoft.com/office/powerpoint/2010/main" val="352079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green cover&#10;&#10;Description automatically generated">
            <a:extLst>
              <a:ext uri="{FF2B5EF4-FFF2-40B4-BE49-F238E27FC236}">
                <a16:creationId xmlns:a16="http://schemas.microsoft.com/office/drawing/2014/main" id="{E56EC3F9-2FAF-A09A-4B21-3039477F5C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FAD09B1-5429-3EE1-A27E-B5C6A866EB6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87612" y="2573338"/>
            <a:ext cx="8740775" cy="61452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Your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E430C9-22BD-18F3-2C07-5C182CF9EC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10972288"/>
            <a:ext cx="9207500" cy="638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9AFE00"/>
                </a:solidFill>
              </a:defRPr>
            </a:lvl1pPr>
            <a:lvl5pPr marL="2743200" indent="0">
              <a:buNone/>
              <a:defRPr/>
            </a:lvl5pPr>
          </a:lstStyle>
          <a:p>
            <a:pPr lvl="0"/>
            <a:r>
              <a:rPr lang="en-US" dirty="0"/>
              <a:t>Your Name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F815736-C151-A81F-8AAE-590ADF7942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9925" y="11764155"/>
            <a:ext cx="9207500" cy="638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bg1">
                    <a:lumMod val="95000"/>
                  </a:schemeClr>
                </a:solidFill>
              </a:defRPr>
            </a:lvl1pPr>
            <a:lvl5pPr marL="2743200" indent="0">
              <a:buNone/>
              <a:defRPr/>
            </a:lvl5pPr>
          </a:lstStyle>
          <a:p>
            <a:pPr lvl="0"/>
            <a:r>
              <a:rPr lang="en-US" dirty="0"/>
              <a:t>Title &amp; Company</a:t>
            </a:r>
          </a:p>
        </p:txBody>
      </p:sp>
    </p:spTree>
    <p:extLst>
      <p:ext uri="{BB962C8B-B14F-4D97-AF65-F5344CB8AC3E}">
        <p14:creationId xmlns:p14="http://schemas.microsoft.com/office/powerpoint/2010/main" val="179984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24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ADB88-9736-68B0-920E-CC3FC1AC73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096FC-48FD-A3F4-C886-0B947A324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A4279-DFE3-2ABB-5849-9C6B1FAA4F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231C3A1-A518-302D-6CF4-7016445B0A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A1DDF4-9D92-6288-5BF9-A35A526018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257589-CC5A-86A3-2A7F-2E0DF804B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2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Aptos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NSN</dc:creator>
  <cp:lastModifiedBy>Chiquitta Harris</cp:lastModifiedBy>
  <cp:revision>4</cp:revision>
  <dcterms:created xsi:type="dcterms:W3CDTF">2024-04-09T17:20:53Z</dcterms:created>
  <dcterms:modified xsi:type="dcterms:W3CDTF">2024-09-25T22:32:24Z</dcterms:modified>
</cp:coreProperties>
</file>